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8" r:id="rId1"/>
  </p:sldMasterIdLst>
  <p:notesMasterIdLst>
    <p:notesMasterId r:id="rId20"/>
  </p:notes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69" r:id="rId13"/>
    <p:sldId id="270" r:id="rId14"/>
    <p:sldId id="271" r:id="rId15"/>
    <p:sldId id="272" r:id="rId16"/>
    <p:sldId id="273" r:id="rId17"/>
    <p:sldId id="274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57D3-EC77-8F40-BA30-C8CB5175BB66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9A9A8-808C-0C41-AB45-8581312C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9A9A8-808C-0C41-AB45-8581312CC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98446DD-8E3A-8049-BE31-D51B570F9DE6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3B1CF76A-FCF1-3E44-B6B1-C21FBAC57B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d0B09jo6Uk" TargetMode="External"/><Relationship Id="rId2" Type="http://schemas.openxmlformats.org/officeDocument/2006/relationships/hyperlink" Target="https://www.youtube.com/watch?v=ZY0cdXr_1M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lUIWzd2U_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027" y="373529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History of Ballet</a:t>
            </a:r>
            <a:endParaRPr lang="en-US" dirty="0">
              <a:latin typeface="Snell Roundhand Black"/>
              <a:cs typeface="Snell Roundhand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42565"/>
            <a:ext cx="6684683" cy="445519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Golden Age of Romanticism Early-Mid 1800’s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involving all the arts</a:t>
            </a:r>
          </a:p>
          <a:p>
            <a:r>
              <a:rPr lang="en-US" dirty="0" smtClean="0"/>
              <a:t>Poet Lord Byron and composer Franz Liszt- romantic artists</a:t>
            </a:r>
          </a:p>
          <a:p>
            <a:r>
              <a:rPr lang="en-US" b="1" i="1" dirty="0" smtClean="0"/>
              <a:t>Les </a:t>
            </a:r>
            <a:r>
              <a:rPr lang="en-US" b="1" i="1" dirty="0" err="1" smtClean="0"/>
              <a:t>Sylphides</a:t>
            </a:r>
            <a:r>
              <a:rPr lang="en-US" b="1" i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Giselle-</a:t>
            </a:r>
            <a:r>
              <a:rPr lang="en-US" dirty="0" smtClean="0"/>
              <a:t> </a:t>
            </a:r>
            <a:r>
              <a:rPr lang="en-US" dirty="0" err="1" smtClean="0"/>
              <a:t>romatic</a:t>
            </a:r>
            <a:r>
              <a:rPr lang="en-US" dirty="0" smtClean="0"/>
              <a:t> ballets</a:t>
            </a:r>
            <a:endParaRPr lang="en-US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Romantic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0200" cy="4902754"/>
          </a:xfrm>
        </p:spPr>
        <p:txBody>
          <a:bodyPr/>
          <a:lstStyle/>
          <a:p>
            <a:r>
              <a:rPr lang="en-US" dirty="0" smtClean="0"/>
              <a:t>Tutu introduced</a:t>
            </a:r>
          </a:p>
          <a:p>
            <a:r>
              <a:rPr lang="en-US" dirty="0" smtClean="0"/>
              <a:t>Pointe became popular</a:t>
            </a:r>
          </a:p>
          <a:p>
            <a:r>
              <a:rPr lang="en-US" dirty="0" smtClean="0"/>
              <a:t>Women became dominant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74" y="1417638"/>
            <a:ext cx="3638826" cy="508531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Dancing En Pointe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57400"/>
            <a:ext cx="7498080" cy="4800600"/>
          </a:xfrm>
        </p:spPr>
        <p:txBody>
          <a:bodyPr/>
          <a:lstStyle/>
          <a:p>
            <a:r>
              <a:rPr lang="en-US" dirty="0" smtClean="0"/>
              <a:t>Toe dancing</a:t>
            </a:r>
          </a:p>
          <a:p>
            <a:r>
              <a:rPr lang="en-US" dirty="0" smtClean="0"/>
              <a:t>1800’s- wore soft slippers without support, but still managed to dance en </a:t>
            </a:r>
            <a:r>
              <a:rPr lang="en-US" dirty="0" err="1" smtClean="0"/>
              <a:t>pointe</a:t>
            </a:r>
            <a:endParaRPr lang="en-US" dirty="0" smtClean="0"/>
          </a:p>
          <a:p>
            <a:r>
              <a:rPr lang="en-US" dirty="0" smtClean="0"/>
              <a:t>Marie </a:t>
            </a:r>
            <a:r>
              <a:rPr lang="en-US" dirty="0" err="1" smtClean="0"/>
              <a:t>Taglioni</a:t>
            </a:r>
            <a:r>
              <a:rPr lang="en-US" dirty="0" smtClean="0"/>
              <a:t>- most famous </a:t>
            </a:r>
            <a:r>
              <a:rPr lang="en-US" dirty="0" err="1" smtClean="0"/>
              <a:t>pointe</a:t>
            </a:r>
            <a:r>
              <a:rPr lang="en-US" dirty="0" smtClean="0"/>
              <a:t> dancer of era</a:t>
            </a:r>
          </a:p>
          <a:p>
            <a:r>
              <a:rPr lang="en-US" dirty="0" smtClean="0"/>
              <a:t>Today, toe shoes made with reinforced toe boxes that are stiff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00" y="92194"/>
            <a:ext cx="1767258" cy="265088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Classical Period of Ballet (late 1800s)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France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Russia</a:t>
            </a:r>
          </a:p>
          <a:p>
            <a:r>
              <a:rPr lang="en-US" dirty="0" smtClean="0">
                <a:sym typeface="Wingdings"/>
              </a:rPr>
              <a:t>Marius </a:t>
            </a:r>
            <a:r>
              <a:rPr lang="en-US" dirty="0" err="1" smtClean="0">
                <a:sym typeface="Wingdings"/>
              </a:rPr>
              <a:t>Petipa</a:t>
            </a:r>
            <a:r>
              <a:rPr lang="en-US" dirty="0" smtClean="0">
                <a:sym typeface="Wingdings"/>
              </a:rPr>
              <a:t>- Frenchman, arrived in St. Petersburg 1847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Imperial Russian Ballet</a:t>
            </a:r>
          </a:p>
          <a:p>
            <a:r>
              <a:rPr lang="en-US" dirty="0" smtClean="0">
                <a:sym typeface="Wingdings"/>
              </a:rPr>
              <a:t>Many ballets with fairy-tale plots</a:t>
            </a:r>
          </a:p>
          <a:p>
            <a:pPr lvl="1"/>
            <a:r>
              <a:rPr lang="en-US" dirty="0" err="1" smtClean="0">
                <a:sym typeface="Wingdings"/>
              </a:rPr>
              <a:t>Panto</a:t>
            </a:r>
            <a:r>
              <a:rPr lang="en-US" dirty="0" smtClean="0">
                <a:sym typeface="Wingdings"/>
              </a:rPr>
              <a:t>-mime and special effects</a:t>
            </a:r>
          </a:p>
          <a:p>
            <a:r>
              <a:rPr lang="en-US" dirty="0" smtClean="0">
                <a:sym typeface="Wingdings"/>
              </a:rPr>
              <a:t>Symmetry and classical pas de </a:t>
            </a:r>
            <a:r>
              <a:rPr lang="en-US" dirty="0" err="1" smtClean="0">
                <a:sym typeface="Wingdings"/>
              </a:rPr>
              <a:t>deux</a:t>
            </a:r>
            <a:r>
              <a:rPr lang="en-US" dirty="0" smtClean="0">
                <a:sym typeface="Wingdings"/>
              </a:rPr>
              <a:t> (duet)</a:t>
            </a:r>
          </a:p>
          <a:p>
            <a:r>
              <a:rPr lang="en-US" b="1" i="1" dirty="0" smtClean="0">
                <a:sym typeface="Wingdings"/>
              </a:rPr>
              <a:t>Swan Lake</a:t>
            </a:r>
            <a:r>
              <a:rPr lang="en-US" dirty="0" smtClean="0">
                <a:sym typeface="Wingdings"/>
              </a:rPr>
              <a:t>- composed by </a:t>
            </a:r>
            <a:r>
              <a:rPr lang="en-US" dirty="0" err="1" smtClean="0">
                <a:sym typeface="Wingdings"/>
              </a:rPr>
              <a:t>Tchaikowsky</a:t>
            </a:r>
            <a:endParaRPr lang="en-US" dirty="0" smtClean="0">
              <a:sym typeface="Wingdings"/>
            </a:endParaRPr>
          </a:p>
          <a:p>
            <a:r>
              <a:rPr lang="en-US" b="1" i="1" dirty="0" smtClean="0">
                <a:sym typeface="Wingdings"/>
              </a:rPr>
              <a:t>The Nutcracker- </a:t>
            </a:r>
            <a:r>
              <a:rPr lang="en-US" dirty="0" smtClean="0">
                <a:sym typeface="Wingdings"/>
              </a:rPr>
              <a:t>by Lev </a:t>
            </a:r>
            <a:r>
              <a:rPr lang="en-US" dirty="0" err="1" smtClean="0">
                <a:sym typeface="Wingdings"/>
              </a:rPr>
              <a:t>Ivanov</a:t>
            </a:r>
            <a:endParaRPr lang="en-US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1900’s and Ballet </a:t>
            </a:r>
            <a:r>
              <a:rPr lang="en-US" dirty="0" err="1" smtClean="0"/>
              <a:t>Russes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Fokine- created new style of ballet</a:t>
            </a:r>
          </a:p>
          <a:p>
            <a:pPr lvl="1"/>
            <a:r>
              <a:rPr lang="en-US" dirty="0" smtClean="0"/>
              <a:t>Blended music, décor, and costumes to support a theme</a:t>
            </a:r>
          </a:p>
          <a:p>
            <a:pPr lvl="1"/>
            <a:r>
              <a:rPr lang="en-US" b="1" i="1" dirty="0" smtClean="0"/>
              <a:t>The Firebird</a:t>
            </a:r>
            <a:r>
              <a:rPr lang="en-US" dirty="0" smtClean="0"/>
              <a:t>- music by Stravinsky</a:t>
            </a:r>
          </a:p>
          <a:p>
            <a:r>
              <a:rPr lang="en-US" dirty="0" smtClean="0"/>
              <a:t>Ballet </a:t>
            </a:r>
            <a:r>
              <a:rPr lang="en-US" dirty="0" err="1" smtClean="0"/>
              <a:t>Russes</a:t>
            </a:r>
            <a:r>
              <a:rPr lang="en-US" dirty="0" smtClean="0"/>
              <a:t>- known for modern style using famous visual artists like Picasso and Chanel to design sets and costumes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Ballet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1933- George Balanchine</a:t>
            </a:r>
          </a:p>
          <a:p>
            <a:pPr lvl="1"/>
            <a:r>
              <a:rPr lang="en-US" dirty="0" smtClean="0"/>
              <a:t>Russia to U.S. to start first serious ballet company</a:t>
            </a:r>
          </a:p>
          <a:p>
            <a:pPr lvl="1"/>
            <a:r>
              <a:rPr lang="en-US" dirty="0" smtClean="0"/>
              <a:t>Break from tradition- </a:t>
            </a:r>
            <a:r>
              <a:rPr lang="en-US" dirty="0" err="1" smtClean="0"/>
              <a:t>plotless</a:t>
            </a:r>
            <a:r>
              <a:rPr lang="en-US" dirty="0" smtClean="0"/>
              <a:t> ballets; focused more on music than décor</a:t>
            </a:r>
          </a:p>
          <a:p>
            <a:pPr lvl="1"/>
            <a:r>
              <a:rPr lang="en-US" dirty="0" smtClean="0"/>
              <a:t>Costumes- simple leotards and tights</a:t>
            </a:r>
          </a:p>
          <a:p>
            <a:pPr lvl="1"/>
            <a:r>
              <a:rPr lang="en-US" dirty="0" smtClean="0"/>
              <a:t>New York City Ballet- most famous in world </a:t>
            </a:r>
          </a:p>
          <a:p>
            <a:pPr lvl="1"/>
            <a:r>
              <a:rPr lang="en-US" dirty="0" smtClean="0"/>
              <a:t>Ballets performed internationally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 at End of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1960s-1980s- popular around world</a:t>
            </a:r>
          </a:p>
          <a:p>
            <a:r>
              <a:rPr lang="en-US" dirty="0" smtClean="0"/>
              <a:t>Flourished in terms of</a:t>
            </a:r>
          </a:p>
          <a:p>
            <a:pPr lvl="1"/>
            <a:r>
              <a:rPr lang="en-US" dirty="0" smtClean="0"/>
              <a:t>Social relevance</a:t>
            </a:r>
          </a:p>
          <a:p>
            <a:pPr lvl="1"/>
            <a:r>
              <a:rPr lang="en-US" dirty="0" smtClean="0"/>
              <a:t>Audience appreciation</a:t>
            </a:r>
          </a:p>
          <a:p>
            <a:pPr lvl="1"/>
            <a:r>
              <a:rPr lang="en-US" dirty="0" smtClean="0"/>
              <a:t>Dancers’ salaries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37" y="4169229"/>
            <a:ext cx="4481286" cy="268877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 in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Classics remain: Giselle, Swan Lake, Nutcracker</a:t>
            </a:r>
          </a:p>
          <a:p>
            <a:r>
              <a:rPr lang="en-US" dirty="0" smtClean="0"/>
              <a:t>Experimental styles: Use of modern dance elements- use of pelvis and torso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00" y="3515096"/>
            <a:ext cx="4992400" cy="30783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Ballets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www.youtube.com/watch?v=ZY0cdXr_1MA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www.youtube.com/watch?v=4d0B09jo6Uk</a:t>
            </a:r>
            <a:endParaRPr lang="en-US" dirty="0" smtClean="0"/>
          </a:p>
          <a:p>
            <a:r>
              <a:rPr lang="en-US">
                <a:hlinkClick r:id="rId4"/>
              </a:rPr>
              <a:t>https</a:t>
            </a:r>
            <a:r>
              <a:rPr lang="en-US">
                <a:hlinkClick r:id="rId4"/>
              </a:rPr>
              <a:t>://</a:t>
            </a:r>
            <a:r>
              <a:rPr lang="en-US" smtClean="0">
                <a:hlinkClick r:id="rId4"/>
              </a:rPr>
              <a:t>www.youtube.com/watch?v=zlUIWzd2U_w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Ballet Technique Includes…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5 positions of the feet</a:t>
            </a:r>
          </a:p>
          <a:p>
            <a:r>
              <a:rPr lang="en-US" dirty="0" smtClean="0"/>
              <a:t>Use of pointed feet</a:t>
            </a:r>
          </a:p>
          <a:p>
            <a:r>
              <a:rPr lang="en-US" dirty="0" smtClean="0"/>
              <a:t>Toe shoes for women</a:t>
            </a:r>
          </a:p>
          <a:p>
            <a:r>
              <a:rPr lang="en-US" dirty="0" smtClean="0"/>
              <a:t>Codified positions of arms and legs</a:t>
            </a:r>
          </a:p>
          <a:p>
            <a:r>
              <a:rPr lang="en-US" dirty="0" smtClean="0"/>
              <a:t>Lightness</a:t>
            </a:r>
          </a:p>
          <a:p>
            <a:r>
              <a:rPr lang="en-US" dirty="0" smtClean="0"/>
              <a:t>Movements emphasizing balance and elevation</a:t>
            </a:r>
          </a:p>
          <a:p>
            <a:r>
              <a:rPr lang="en-US" dirty="0" smtClean="0"/>
              <a:t>French terminology</a:t>
            </a:r>
          </a:p>
          <a:p>
            <a:r>
              <a:rPr lang="en-US" b="1" dirty="0" smtClean="0"/>
              <a:t>Basis for all styles of dance technique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Originated during Italian </a:t>
            </a:r>
            <a:r>
              <a:rPr lang="en-US" b="1" dirty="0" smtClean="0"/>
              <a:t>Renaissance</a:t>
            </a:r>
            <a:endParaRPr lang="en-US" dirty="0" smtClean="0"/>
          </a:p>
          <a:p>
            <a:r>
              <a:rPr lang="en-US" dirty="0" smtClean="0"/>
              <a:t>Taught royalty and choreographed entertainments for the courts</a:t>
            </a:r>
          </a:p>
          <a:p>
            <a:r>
              <a:rPr lang="en-US" dirty="0" smtClean="0"/>
              <a:t>“Ballet Masters” began to appear as court dances became more detailed and complicated</a:t>
            </a:r>
          </a:p>
          <a:p>
            <a:pPr lvl="1"/>
            <a:r>
              <a:rPr lang="en-US" dirty="0" smtClean="0"/>
              <a:t>Now known as choreographers</a:t>
            </a:r>
          </a:p>
          <a:p>
            <a:r>
              <a:rPr lang="en-US" dirty="0" smtClean="0"/>
              <a:t>Italian intermezzi (late 1400s)- interludes between acts of plays. Combined dance, music, and drama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44438" cy="5048624"/>
          </a:xfrm>
        </p:spPr>
        <p:txBody>
          <a:bodyPr/>
          <a:lstStyle/>
          <a:p>
            <a:r>
              <a:rPr lang="en-US" dirty="0" smtClean="0"/>
              <a:t>Medici Family funded the arts</a:t>
            </a:r>
          </a:p>
          <a:p>
            <a:r>
              <a:rPr lang="en-US" dirty="0" smtClean="0"/>
              <a:t>King Louis XIV fell in love with ballet</a:t>
            </a:r>
          </a:p>
          <a:p>
            <a:pPr lvl="1"/>
            <a:r>
              <a:rPr lang="en-US" dirty="0" smtClean="0"/>
              <a:t> Opened Royal Academy of Dance in 1661</a:t>
            </a:r>
          </a:p>
          <a:p>
            <a:pPr lvl="1"/>
            <a:r>
              <a:rPr lang="en-US" dirty="0" smtClean="0"/>
              <a:t>Sun King- appearing in gold as Apollo in Le Ballet de la </a:t>
            </a:r>
            <a:r>
              <a:rPr lang="en-US" dirty="0" err="1" smtClean="0"/>
              <a:t>Nuit</a:t>
            </a:r>
            <a:endParaRPr lang="en-US" dirty="0" smtClean="0"/>
          </a:p>
          <a:p>
            <a:r>
              <a:rPr lang="en-US" dirty="0" smtClean="0"/>
              <a:t>Only male dancers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35" y="1557400"/>
            <a:ext cx="3182471" cy="45218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447800"/>
            <a:ext cx="8744857" cy="4800600"/>
          </a:xfrm>
        </p:spPr>
        <p:txBody>
          <a:bodyPr/>
          <a:lstStyle/>
          <a:p>
            <a:r>
              <a:rPr lang="en-US" dirty="0" smtClean="0"/>
              <a:t>Pierre </a:t>
            </a:r>
            <a:r>
              <a:rPr lang="en-US" dirty="0" err="1" smtClean="0"/>
              <a:t>Beauchamps</a:t>
            </a:r>
            <a:endParaRPr lang="en-US" dirty="0" smtClean="0"/>
          </a:p>
          <a:p>
            <a:pPr lvl="1"/>
            <a:r>
              <a:rPr lang="en-US" dirty="0" smtClean="0"/>
              <a:t>Ballet Master</a:t>
            </a:r>
          </a:p>
          <a:p>
            <a:pPr lvl="1"/>
            <a:r>
              <a:rPr lang="en-US" dirty="0" smtClean="0"/>
              <a:t>Developed 5 basic foot positions</a:t>
            </a:r>
          </a:p>
          <a:p>
            <a:pPr lvl="2"/>
            <a:r>
              <a:rPr lang="en-US" dirty="0" smtClean="0"/>
              <a:t>Still basis for all classical ballet steps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Baptiste</a:t>
            </a:r>
            <a:r>
              <a:rPr lang="en-US" dirty="0" smtClean="0"/>
              <a:t> Lully</a:t>
            </a:r>
          </a:p>
          <a:p>
            <a:pPr lvl="1"/>
            <a:r>
              <a:rPr lang="en-US" dirty="0" smtClean="0"/>
              <a:t>Started Paris Opera Ballet</a:t>
            </a:r>
          </a:p>
          <a:p>
            <a:pPr lvl="1"/>
            <a:r>
              <a:rPr lang="en-US" dirty="0" smtClean="0"/>
              <a:t>Included women!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2" y="4476314"/>
            <a:ext cx="5388428" cy="238168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1500s and 1600s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Dancing masters began recording choreography</a:t>
            </a:r>
          </a:p>
          <a:p>
            <a:r>
              <a:rPr lang="en-US" dirty="0" smtClean="0"/>
              <a:t>Catherine de Medici- commissioned many dance works</a:t>
            </a:r>
          </a:p>
          <a:p>
            <a:pPr lvl="1"/>
            <a:r>
              <a:rPr lang="en-US" b="1" i="1" dirty="0" smtClean="0"/>
              <a:t>Ballet </a:t>
            </a:r>
            <a:r>
              <a:rPr lang="en-US" b="1" i="1" dirty="0" err="1" smtClean="0"/>
              <a:t>Comique</a:t>
            </a:r>
            <a:r>
              <a:rPr lang="en-US" b="1" i="1" dirty="0" smtClean="0"/>
              <a:t> de la </a:t>
            </a:r>
            <a:r>
              <a:rPr lang="en-US" b="1" i="1" dirty="0" err="1" smtClean="0"/>
              <a:t>Reine</a:t>
            </a:r>
            <a:r>
              <a:rPr lang="en-US" dirty="0" smtClean="0"/>
              <a:t>- dance/drama with Greek Gods and Queen of France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Often ornate</a:t>
            </a:r>
          </a:p>
          <a:p>
            <a:r>
              <a:rPr lang="en-US" dirty="0" smtClean="0"/>
              <a:t>Geometrical patterns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viewed from above</a:t>
            </a:r>
          </a:p>
          <a:p>
            <a:r>
              <a:rPr lang="en-US" dirty="0" smtClean="0">
                <a:sym typeface="Wingdings"/>
              </a:rPr>
              <a:t>Steps taken from popular ballroom dances</a:t>
            </a:r>
          </a:p>
          <a:p>
            <a:r>
              <a:rPr lang="en-US" dirty="0" smtClean="0">
                <a:sym typeface="Wingdings"/>
              </a:rPr>
              <a:t>Women &amp; men in ballroom; just men on stage</a:t>
            </a:r>
          </a:p>
          <a:p>
            <a:r>
              <a:rPr lang="en-US" dirty="0" smtClean="0">
                <a:sym typeface="Wingdings"/>
              </a:rPr>
              <a:t>Steps became complex, dance masters had students use back of chair= beginning of </a:t>
            </a:r>
            <a:r>
              <a:rPr lang="en-US" dirty="0" err="1" smtClean="0">
                <a:sym typeface="Wingdings"/>
              </a:rPr>
              <a:t>barre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Dancing became stylish at all Renaissance courts in Europe</a:t>
            </a:r>
          </a:p>
          <a:p>
            <a:pPr lvl="1"/>
            <a:r>
              <a:rPr lang="en-US" dirty="0" smtClean="0">
                <a:sym typeface="Wingdings"/>
              </a:rPr>
              <a:t>Queen Elizabeth I and Henry VIII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1700’s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Marie </a:t>
            </a:r>
            <a:r>
              <a:rPr lang="en-US" dirty="0" err="1" smtClean="0"/>
              <a:t>Camargo</a:t>
            </a:r>
            <a:r>
              <a:rPr lang="en-US" dirty="0" smtClean="0"/>
              <a:t> and Marie </a:t>
            </a:r>
            <a:r>
              <a:rPr lang="en-US" dirty="0" err="1" smtClean="0"/>
              <a:t>Sallé</a:t>
            </a:r>
            <a:r>
              <a:rPr lang="en-US" dirty="0" smtClean="0"/>
              <a:t> broke tradition in male dominance</a:t>
            </a:r>
          </a:p>
          <a:p>
            <a:r>
              <a:rPr lang="en-US" dirty="0" err="1" smtClean="0"/>
              <a:t>Camargo</a:t>
            </a:r>
            <a:r>
              <a:rPr lang="en-US" dirty="0" smtClean="0"/>
              <a:t>- shortened skirt to show technique</a:t>
            </a:r>
          </a:p>
          <a:p>
            <a:pPr lvl="1"/>
            <a:r>
              <a:rPr lang="en-US" dirty="0" smtClean="0"/>
              <a:t>Aerial work</a:t>
            </a:r>
          </a:p>
          <a:p>
            <a:r>
              <a:rPr lang="en-US" dirty="0" err="1" smtClean="0"/>
              <a:t>Sallé</a:t>
            </a:r>
            <a:r>
              <a:rPr lang="en-US" dirty="0" smtClean="0"/>
              <a:t>- first female choreographer</a:t>
            </a:r>
          </a:p>
          <a:p>
            <a:pPr lvl="1"/>
            <a:r>
              <a:rPr lang="en-US" dirty="0" smtClean="0"/>
              <a:t>Simplified clothing to make dancing easier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1700’s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Jean-George </a:t>
            </a:r>
            <a:r>
              <a:rPr lang="en-US" dirty="0" err="1" smtClean="0"/>
              <a:t>Noverre</a:t>
            </a:r>
            <a:endParaRPr lang="en-US" dirty="0" smtClean="0"/>
          </a:p>
          <a:p>
            <a:pPr lvl="1"/>
            <a:r>
              <a:rPr lang="en-US" dirty="0" smtClean="0"/>
              <a:t>Composed 150 ballets- acting over dance technique</a:t>
            </a:r>
          </a:p>
          <a:p>
            <a:pPr lvl="1"/>
            <a:r>
              <a:rPr lang="en-US" dirty="0" smtClean="0"/>
              <a:t>Ballet should be unified works of art</a:t>
            </a:r>
          </a:p>
          <a:p>
            <a:pPr lvl="1"/>
            <a:r>
              <a:rPr lang="en-US" dirty="0" smtClean="0"/>
              <a:t>All aspects of production contribute to main theme</a:t>
            </a:r>
          </a:p>
          <a:p>
            <a:pPr lvl="1"/>
            <a:r>
              <a:rPr lang="en-US" dirty="0" smtClean="0"/>
              <a:t>Bulky skirts and heeled shoes eliminated</a:t>
            </a:r>
          </a:p>
          <a:p>
            <a:pPr lvl="1"/>
            <a:r>
              <a:rPr lang="en-US" dirty="0" smtClean="0"/>
              <a:t>Many ideas carried into Romantic Era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252</TotalTime>
  <Words>588</Words>
  <Application>Microsoft Office PowerPoint</Application>
  <PresentationFormat>On-screen Show (4:3)</PresentationFormat>
  <Paragraphs>102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Gill Sans MT</vt:lpstr>
      <vt:lpstr>Snell Roundhand Black</vt:lpstr>
      <vt:lpstr>Verdana</vt:lpstr>
      <vt:lpstr>Wingdings</vt:lpstr>
      <vt:lpstr>Wingdings 2</vt:lpstr>
      <vt:lpstr>Solstice</vt:lpstr>
      <vt:lpstr>History of Ballet</vt:lpstr>
      <vt:lpstr>Ballet Technique Includes…</vt:lpstr>
      <vt:lpstr>History</vt:lpstr>
      <vt:lpstr>Beginnings</vt:lpstr>
      <vt:lpstr>History</vt:lpstr>
      <vt:lpstr>1500s and 1600s</vt:lpstr>
      <vt:lpstr>Renaissance Dance</vt:lpstr>
      <vt:lpstr>Early 1700’s</vt:lpstr>
      <vt:lpstr>Late 1700’s</vt:lpstr>
      <vt:lpstr>The Golden Age of Romanticism Early-Mid 1800’s</vt:lpstr>
      <vt:lpstr>Romantic Era</vt:lpstr>
      <vt:lpstr>Dancing En Pointe</vt:lpstr>
      <vt:lpstr>Classical Period of Ballet (late 1800s)</vt:lpstr>
      <vt:lpstr>Early 1900’s and Ballet Russes</vt:lpstr>
      <vt:lpstr>American Ballet</vt:lpstr>
      <vt:lpstr>Ballet at End of 20th Century</vt:lpstr>
      <vt:lpstr>Ballet in 21st Century</vt:lpstr>
      <vt:lpstr>Famous Ballets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Ballet</dc:title>
  <dc:creator>Nicole Casey</dc:creator>
  <cp:lastModifiedBy>Casey, Nicole</cp:lastModifiedBy>
  <cp:revision>5</cp:revision>
  <dcterms:created xsi:type="dcterms:W3CDTF">2014-09-16T00:33:18Z</dcterms:created>
  <dcterms:modified xsi:type="dcterms:W3CDTF">2015-09-14T14:15:43Z</dcterms:modified>
</cp:coreProperties>
</file>